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3" r:id="rId4"/>
    <p:sldId id="264" r:id="rId5"/>
    <p:sldId id="274" r:id="rId6"/>
    <p:sldId id="268" r:id="rId7"/>
    <p:sldId id="269" r:id="rId8"/>
    <p:sldId id="270" r:id="rId9"/>
    <p:sldId id="272" r:id="rId10"/>
    <p:sldId id="273" r:id="rId11"/>
    <p:sldId id="271" r:id="rId12"/>
    <p:sldId id="259" r:id="rId13"/>
    <p:sldId id="275" r:id="rId14"/>
    <p:sldId id="276" r:id="rId15"/>
    <p:sldId id="281" r:id="rId16"/>
    <p:sldId id="267" r:id="rId17"/>
    <p:sldId id="280" r:id="rId18"/>
    <p:sldId id="279" r:id="rId19"/>
    <p:sldId id="283" r:id="rId20"/>
    <p:sldId id="284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DDA"/>
    <a:srgbClr val="749ED1"/>
    <a:srgbClr val="EAF0F5"/>
    <a:srgbClr val="EBF2E0"/>
    <a:srgbClr val="EEE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475" y="1800445"/>
            <a:ext cx="8300059" cy="3115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596628" y="5653538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instance segmentation and bounding boxes.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66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Architecture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4071F-C979-1B48-B45C-0B504B83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490060"/>
            <a:ext cx="10731500" cy="37084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367D88-9184-2D40-8A08-AC5A2B05187E}"/>
              </a:ext>
            </a:extLst>
          </p:cNvPr>
          <p:cNvSpPr/>
          <p:nvPr/>
        </p:nvSpPr>
        <p:spPr>
          <a:xfrm>
            <a:off x="601887" y="1490060"/>
            <a:ext cx="7374794" cy="370840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29E47-462C-7442-B3E3-B11FF983D87C}"/>
              </a:ext>
            </a:extLst>
          </p:cNvPr>
          <p:cNvSpPr txBox="1"/>
          <p:nvPr/>
        </p:nvSpPr>
        <p:spPr>
          <a:xfrm>
            <a:off x="790832" y="158578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A303E8-4EF5-E541-A961-F4530F2AECA8}"/>
              </a:ext>
            </a:extLst>
          </p:cNvPr>
          <p:cNvSpPr/>
          <p:nvPr/>
        </p:nvSpPr>
        <p:spPr>
          <a:xfrm>
            <a:off x="8031890" y="1490060"/>
            <a:ext cx="3264425" cy="3708400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32944-1D72-7C4B-8AD9-C3FB30A44EE8}"/>
              </a:ext>
            </a:extLst>
          </p:cNvPr>
          <p:cNvSpPr txBox="1"/>
          <p:nvPr/>
        </p:nvSpPr>
        <p:spPr>
          <a:xfrm>
            <a:off x="8192529" y="15981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271729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8031890" y="5306545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1437157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68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Backbone/Convolutional Base/Encoder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/>
          <p:nvPr/>
        </p:nvCxnSpPr>
        <p:spPr>
          <a:xfrm flipV="1">
            <a:off x="1470454" y="3241231"/>
            <a:ext cx="0" cy="9391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80344"/>
            <a:ext cx="954620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Backbone: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Reduces image to shapes by removing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Detailed shape information shared during decoding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2DA601-CFC2-5B41-A6BD-9AA7539ECB4D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DE5425-0FB6-E64C-9BE4-E9586E8D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A5A9C2-2126-6941-9D41-372AEC984F29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7CA3D3-D498-B94D-9C20-E2186F69C1C4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8C3A30-9C07-F743-89AE-5F4356E3DF99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AB9BEB-FB9E-0642-94C7-E90E5A3B0857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F354F4-5231-4A40-8B48-18CA99230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5993" y="2638065"/>
            <a:ext cx="1647932" cy="10992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DFECB1-4845-EF4D-BE4D-1639A92AFB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75921" y="2638065"/>
            <a:ext cx="1647687" cy="10992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</p:spTree>
    <p:extLst>
      <p:ext uri="{BB962C8B-B14F-4D97-AF65-F5344CB8AC3E}">
        <p14:creationId xmlns:p14="http://schemas.microsoft.com/office/powerpoint/2010/main" val="4058672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F354F4-5231-4A40-8B48-18CA99230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5993" y="2638065"/>
            <a:ext cx="1647932" cy="10992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DFECB1-4845-EF4D-BE4D-1639A92AFB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75921" y="2638065"/>
            <a:ext cx="1647687" cy="10992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8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484605" y="3188044"/>
            <a:ext cx="0" cy="74140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963148" y="3929448"/>
            <a:ext cx="99137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At regular points in image, various boxes are proposed with different aspect rations and sizes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57EAB7-9031-F041-96EF-2AFEABF6E8C5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476B9-E0CD-484F-8409-BB5BAFC5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C398DB-5844-EC46-8DFF-FB3660585A8C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06A568-D957-3947-A27E-C265031B2DD0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730A17-EFC8-2D41-88CC-9B406883C5DE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2BF781-2CAF-E349-AAAC-5B40DE8CA39E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47843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1DCCC3-711B-8F4E-8399-360D7BB3985C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474043" y="3228120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889715"/>
            <a:ext cx="7555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Regions evaluated for possible recognized objects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Scores are positive, neutral or negative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581572" y="3655929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/>
          <p:nvPr/>
        </p:nvCxnSpPr>
        <p:spPr>
          <a:xfrm flipV="1">
            <a:off x="8608760" y="3319397"/>
            <a:ext cx="583316" cy="35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1DCCC3-711B-8F4E-8399-360D7BB3985C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363391" y="3259005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723035" y="4477135"/>
            <a:ext cx="5673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selected region is further refined by ROI Align process in Mask R-CNN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1DCCC3-711B-8F4E-8399-360D7BB3985C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8" y="3536619"/>
            <a:ext cx="6361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Top scoring regions are convolved to create mask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Bounding Box and Classes are output for each selected ROI.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3 network 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517837" y="1361808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F97F9D-0E08-5547-A741-5663D57C47F7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 Fashion Kaggle Competition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Objective</a:t>
            </a:r>
            <a:r>
              <a:rPr lang="en-US" dirty="0">
                <a:solidFill>
                  <a:schemeClr val="bg1"/>
                </a:solidFill>
              </a:rPr>
              <a:t>: Segment clothing items and identify details and characteristics.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32" y="2202179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886332" y="5749739"/>
            <a:ext cx="7109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6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6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479A6C-D3D8-FE49-810B-B9033B168435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Dataset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50k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46 classes of fashion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Image catalog containing image reference data and segmentation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Pre-Processing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FashionDataset</a:t>
            </a:r>
            <a:r>
              <a:rPr lang="en-US" dirty="0">
                <a:solidFill>
                  <a:schemeClr val="bg1"/>
                </a:solidFill>
              </a:rPr>
              <a:t>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created to standardize commonly needed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Single instance holds relevant methods and data for dataset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 and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Handle images of varying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is large enough to use without augmentation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3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458258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02483"/>
              </p:ext>
            </p:extLst>
          </p:nvPr>
        </p:nvGraphicFramePr>
        <p:xfrm>
          <a:off x="1280788" y="1401771"/>
          <a:ext cx="9867375" cy="4821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791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3938703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02462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16492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02498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1013138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FCN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datasets with small number of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53722279"/>
                  </a:ext>
                </a:extLst>
              </a:tr>
              <a:tr h="70919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imaging</a:t>
                      </a:r>
                    </a:p>
                    <a:p>
                      <a:r>
                        <a:rPr lang="en-US" dirty="0"/>
                        <a:t>Fine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333742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7091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PSPNet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with objects of varying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86378804"/>
                  </a:ext>
                </a:extLst>
              </a:tr>
              <a:tr h="709196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Segmentation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58" y="1401771"/>
            <a:ext cx="1177806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664" y="1401771"/>
            <a:ext cx="1177806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470" y="1401771"/>
            <a:ext cx="1177807" cy="998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475492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848505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2554</TotalTime>
  <Words>826</Words>
  <Application>Microsoft Macintosh PowerPoint</Application>
  <PresentationFormat>Widescreen</PresentationFormat>
  <Paragraphs>222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49</cp:revision>
  <dcterms:created xsi:type="dcterms:W3CDTF">2019-11-16T12:40:54Z</dcterms:created>
  <dcterms:modified xsi:type="dcterms:W3CDTF">2019-12-10T21:45:24Z</dcterms:modified>
</cp:coreProperties>
</file>